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9"/>
  </p:notesMasterIdLst>
  <p:handoutMasterIdLst>
    <p:handoutMasterId r:id="rId20"/>
  </p:handoutMasterIdLst>
  <p:sldIdLst>
    <p:sldId id="355" r:id="rId7"/>
    <p:sldId id="366" r:id="rId8"/>
    <p:sldId id="357" r:id="rId9"/>
    <p:sldId id="368" r:id="rId10"/>
    <p:sldId id="369" r:id="rId11"/>
    <p:sldId id="361" r:id="rId12"/>
    <p:sldId id="362" r:id="rId13"/>
    <p:sldId id="360" r:id="rId14"/>
    <p:sldId id="363" r:id="rId15"/>
    <p:sldId id="364" r:id="rId16"/>
    <p:sldId id="365" r:id="rId17"/>
    <p:sldId id="367" r:id="rId18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0" autoAdjust="0"/>
    <p:restoredTop sz="87917" autoAdjust="0"/>
  </p:normalViewPr>
  <p:slideViewPr>
    <p:cSldViewPr snapToGrid="0">
      <p:cViewPr varScale="1">
        <p:scale>
          <a:sx n="96" d="100"/>
          <a:sy n="96" d="100"/>
        </p:scale>
        <p:origin x="211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</a:t>
            </a:r>
            <a:r>
              <a:rPr lang="en-US" dirty="0" err="1"/>
              <a:t>Bishev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Freddy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Faulig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Playtesting: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24.01.2018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One gamer, one non-gamer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Both VR noob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Only brief introduction to VR and Rift in particular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Playtesters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1" y="3771901"/>
            <a:ext cx="3191119" cy="236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90" y="3633578"/>
            <a:ext cx="1934943" cy="2614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23" y="3633578"/>
            <a:ext cx="1934944" cy="26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good: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Throwing fireballs was fun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Saving allies gives a sense of purpose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Supporting kills with buffs and fireballs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Feeling of being a demi-god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bad: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Master’s remaining ability pool not clear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Controls difficult for newcomers and time consuming to learn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Multiple play sessions required to get the master to a viable skill level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18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frt3-2.xx.fbcdn.net/v/t35.0-12/27265373_1839884316084904_1163831937_o.png?oh=8d9f5098ce145f7ac7f34cdf95a5243e&amp;oe=5A6AA385">
            <a:extLst>
              <a:ext uri="{FF2B5EF4-FFF2-40B4-BE49-F238E27FC236}">
                <a16:creationId xmlns:a16="http://schemas.microsoft.com/office/drawing/2014/main" id="{5EE6217F-4157-4CCD-B317-376F7502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57" y="203006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7501" y="3223816"/>
            <a:ext cx="8508999" cy="410369"/>
          </a:xfrm>
        </p:spPr>
        <p:txBody>
          <a:bodyPr/>
          <a:lstStyle/>
          <a:p>
            <a:pPr algn="ctr"/>
            <a:r>
              <a:rPr lang="de-DE" b="1" dirty="0">
                <a:solidFill>
                  <a:srgbClr val="005293"/>
                </a:solidFill>
              </a:rPr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76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536465"/>
            <a:ext cx="8353570" cy="4302531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New features: 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Master Teleportation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Resources for Master abilities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Increased Map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Collectibles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And so much more!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5293"/>
                </a:solidFill>
              </a:rPr>
              <a:t>Before playtesting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8" y="3904949"/>
            <a:ext cx="4234056" cy="2381657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78172443-A2B3-4193-B6E5-2195FDCB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4755" y="3903217"/>
            <a:ext cx="3920357" cy="238338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55" y="994334"/>
            <a:ext cx="3920357" cy="2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32E0D43-68F0-4A1C-9543-8EC30EDF2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00" y="4575003"/>
            <a:ext cx="4709854" cy="4565994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6757571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Online Multiplayer: 4 Crawlers + 1 VR Master 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 Crawlers and Master separately: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Two Tests for Crawlers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Test for the Master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Let participants fill out a standardized questionnaire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</a:t>
            </a:r>
            <a:r>
              <a:rPr lang="en-US" dirty="0" err="1"/>
              <a:t>Payle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</a:t>
            </a:r>
            <a:r>
              <a:rPr lang="de-DE" b="1" dirty="0" err="1">
                <a:solidFill>
                  <a:srgbClr val="005293"/>
                </a:solidFill>
              </a:rPr>
              <a:t>Overview</a:t>
            </a:r>
            <a:endParaRPr lang="de-DE" b="1" dirty="0">
              <a:solidFill>
                <a:srgbClr val="0052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4928771" cy="4699572"/>
          </a:xfrm>
        </p:spPr>
        <p:txBody>
          <a:bodyPr/>
          <a:lstStyle/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Idea: to find the biggest flaws, one tester should be enough</a:t>
            </a:r>
          </a:p>
          <a:p>
            <a:pPr marL="519113" lvl="1" indent="-342900">
              <a:lnSpc>
                <a:spcPct val="150000"/>
              </a:lnSpc>
            </a:pP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Setup: </a:t>
            </a:r>
            <a:br>
              <a:rPr lang="en-US" sz="2400" dirty="0"/>
            </a:br>
            <a:r>
              <a:rPr lang="en-US" sz="2400" dirty="0"/>
              <a:t>1 Tester + 2 Team Members in </a:t>
            </a:r>
            <a:r>
              <a:rPr lang="en-US" sz="2400" dirty="0" err="1"/>
              <a:t>Teamspeak</a:t>
            </a: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r>
              <a:rPr lang="en-US" sz="2400" dirty="0"/>
              <a:t>One hour of intense testing</a:t>
            </a:r>
          </a:p>
          <a:p>
            <a:pPr lvl="1" indent="0">
              <a:lnSpc>
                <a:spcPct val="150000"/>
              </a:lnSpc>
              <a:buNone/>
            </a:pPr>
            <a:endParaRPr lang="en-US" sz="2400" dirty="0"/>
          </a:p>
          <a:p>
            <a:pPr marL="519113" lvl="1" indent="-342900"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</a:t>
            </a:r>
            <a:r>
              <a:rPr lang="en-US"/>
              <a:t>Picq </a:t>
            </a:r>
            <a:r>
              <a:rPr lang="en-US" dirty="0"/>
              <a:t>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Pilot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35C63-C53A-476C-A758-57CE579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4928771" cy="4699572"/>
          </a:xfrm>
        </p:spPr>
        <p:txBody>
          <a:bodyPr/>
          <a:lstStyle/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Feedback includes: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Music horrible -&gt; No sound slider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Effects too bright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Camera weird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Class Balancing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/>
              <a:t>Bugs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Bugs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Mooaaaar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Bugs</a:t>
            </a:r>
          </a:p>
          <a:p>
            <a:pPr marL="519113" lvl="1" indent="-342900">
              <a:lnSpc>
                <a:spcPct val="150000"/>
              </a:lnSpc>
            </a:pPr>
            <a:r>
              <a:rPr lang="en-US" sz="2200" dirty="0"/>
              <a:t>Most short-comings resolved later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Pilot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35C63-C53A-476C-A758-57CE579F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7F7152-18DB-4B7E-AFBA-E293942887F9}"/>
              </a:ext>
            </a:extLst>
          </p:cNvPr>
          <p:cNvSpPr txBox="1"/>
          <p:nvPr/>
        </p:nvSpPr>
        <p:spPr>
          <a:xfrm rot="1474272">
            <a:off x="6311422" y="4641889"/>
            <a:ext cx="2424223" cy="17727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FF0000"/>
                </a:solidFill>
                <a:latin typeface="+mn-lt"/>
              </a:rPr>
              <a:t>YOUR GAME SUCKS!</a:t>
            </a:r>
          </a:p>
        </p:txBody>
      </p:sp>
    </p:spTree>
    <p:extLst>
      <p:ext uri="{BB962C8B-B14F-4D97-AF65-F5344CB8AC3E}">
        <p14:creationId xmlns:p14="http://schemas.microsoft.com/office/powerpoint/2010/main" val="200670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676862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Crawler testers only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7 testers + 2 team members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Distribute build in TeamSpeak server filled with colleagues and watch the madness unfold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Full matches, no prior instructions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Plenty of </a:t>
            </a:r>
            <a:r>
              <a:rPr lang="en-US" sz="2400" i="1" dirty="0"/>
              <a:t>unfiltered</a:t>
            </a:r>
            <a:r>
              <a:rPr lang="en-US" sz="2400" dirty="0"/>
              <a:t> feedback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Large-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F99F10D-45C6-434C-A558-E33492079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8" t="12233" r="33913" b="2822"/>
          <a:stretch/>
        </p:blipFill>
        <p:spPr>
          <a:xfrm>
            <a:off x="5864086" y="1333526"/>
            <a:ext cx="4475298" cy="5210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19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included </a:t>
            </a:r>
            <a:r>
              <a:rPr lang="en-US" sz="2400" i="1" dirty="0"/>
              <a:t>(</a:t>
            </a:r>
            <a:r>
              <a:rPr lang="en-US" sz="2400" i="1" dirty="0">
                <a:solidFill>
                  <a:srgbClr val="00B050"/>
                </a:solidFill>
              </a:rPr>
              <a:t>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C000"/>
                </a:solidFill>
              </a:rPr>
              <a:t>partially 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unsolved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Technical issues (</a:t>
            </a:r>
            <a:r>
              <a:rPr lang="en-US" sz="2400" dirty="0">
                <a:solidFill>
                  <a:srgbClr val="00B050"/>
                </a:solidFill>
              </a:rPr>
              <a:t>events not triggering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disconnects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update rate/smoothing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Interface issues (</a:t>
            </a:r>
            <a:r>
              <a:rPr lang="en-US" sz="2400" dirty="0">
                <a:solidFill>
                  <a:srgbClr val="00B050"/>
                </a:solidFill>
              </a:rPr>
              <a:t>UI scaling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lack of indicators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Gameplay issues (</a:t>
            </a:r>
            <a:r>
              <a:rPr lang="en-US" sz="2400" dirty="0">
                <a:solidFill>
                  <a:srgbClr val="00B050"/>
                </a:solidFill>
              </a:rPr>
              <a:t>class imbalance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master awareness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unsatisfying enemy search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boring after death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Miscellaneous issues (</a:t>
            </a:r>
            <a:r>
              <a:rPr lang="en-US" sz="2400" dirty="0">
                <a:solidFill>
                  <a:srgbClr val="00B050"/>
                </a:solidFill>
              </a:rPr>
              <a:t>main menu glitchy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bad sound mix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janky camera</a:t>
            </a:r>
            <a:r>
              <a:rPr lang="en-US" sz="2400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: Large-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D5CBF123-BD45-4710-A32D-40A55BB2430C}"/>
              </a:ext>
            </a:extLst>
          </p:cNvPr>
          <p:cNvSpPr txBox="1">
            <a:spLocks/>
          </p:cNvSpPr>
          <p:nvPr/>
        </p:nvSpPr>
        <p:spPr>
          <a:xfrm>
            <a:off x="6200775" y="6038478"/>
            <a:ext cx="2205555" cy="61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80619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BD8ED2-7C94-4B28-92A1-4B4DE4115BFA}"/>
              </a:ext>
            </a:extLst>
          </p:cNvPr>
          <p:cNvSpPr/>
          <p:nvPr/>
        </p:nvSpPr>
        <p:spPr>
          <a:xfrm>
            <a:off x="0" y="4958828"/>
            <a:ext cx="9144000" cy="187961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27" y="1689304"/>
            <a:ext cx="4713169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Main </a:t>
            </a:r>
            <a:r>
              <a:rPr lang="de-DE" sz="2000" dirty="0" err="1"/>
              <a:t>menu</a:t>
            </a:r>
            <a:r>
              <a:rPr lang="de-DE" sz="2000" dirty="0"/>
              <a:t>, UI </a:t>
            </a:r>
            <a:r>
              <a:rPr lang="de-DE" sz="2000" dirty="0" err="1"/>
              <a:t>again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FX </a:t>
            </a:r>
            <a:r>
              <a:rPr lang="de-DE" sz="2000" dirty="0" err="1"/>
              <a:t>againSound</a:t>
            </a:r>
            <a:r>
              <a:rPr lang="de-DE" sz="2000" dirty="0"/>
              <a:t> </a:t>
            </a:r>
            <a:r>
              <a:rPr lang="de-DE" sz="2000" dirty="0" err="1"/>
              <a:t>effects</a:t>
            </a:r>
            <a:r>
              <a:rPr lang="de-DE" sz="2000" dirty="0"/>
              <a:t> (~50%)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Performance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60%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Network </a:t>
            </a:r>
            <a:r>
              <a:rPr lang="de-DE" sz="2000" dirty="0" err="1"/>
              <a:t>profiling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Next </a:t>
            </a:r>
            <a:r>
              <a:rPr lang="de-DE" sz="2000" dirty="0" err="1"/>
              <a:t>steps</a:t>
            </a:r>
            <a:r>
              <a:rPr lang="de-DE" sz="2000" dirty="0"/>
              <a:t>: </a:t>
            </a:r>
            <a:r>
              <a:rPr lang="de-DE" sz="2000" dirty="0" err="1"/>
              <a:t>more</a:t>
            </a:r>
            <a:r>
              <a:rPr lang="de-DE" sz="2000" dirty="0"/>
              <a:t> UI </a:t>
            </a:r>
            <a:r>
              <a:rPr lang="de-DE" sz="2000" dirty="0" err="1"/>
              <a:t>indicators</a:t>
            </a:r>
            <a:r>
              <a:rPr lang="de-DE" sz="2000" dirty="0"/>
              <a:t>, </a:t>
            </a:r>
            <a:br>
              <a:rPr lang="de-DE" sz="2000" dirty="0"/>
            </a:br>
            <a:r>
              <a:rPr lang="de-DE" sz="2000" dirty="0" err="1"/>
              <a:t>lighting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, </a:t>
            </a:r>
            <a:r>
              <a:rPr lang="de-DE" sz="2000" dirty="0" err="1"/>
              <a:t>sfx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6509" y="5964027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, UI, </a:t>
            </a:r>
            <a:r>
              <a:rPr lang="de-DE" b="1" dirty="0" err="1">
                <a:solidFill>
                  <a:srgbClr val="005293"/>
                </a:solidFill>
              </a:rPr>
              <a:t>audio</a:t>
            </a:r>
            <a:r>
              <a:rPr lang="de-DE" b="1" dirty="0">
                <a:solidFill>
                  <a:srgbClr val="005293"/>
                </a:solidFill>
              </a:rPr>
              <a:t>, </a:t>
            </a:r>
            <a:r>
              <a:rPr lang="de-DE" b="1" dirty="0" err="1">
                <a:solidFill>
                  <a:srgbClr val="005293"/>
                </a:solidFill>
              </a:rPr>
              <a:t>profiling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A7A0F1-9FD9-475B-93BD-DE473A90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22" y="933642"/>
            <a:ext cx="3614834" cy="2030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C92376-EB4B-4F63-9C12-CD2701310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6400" y="3068651"/>
            <a:ext cx="3635856" cy="2047890"/>
          </a:xfrm>
          <a:prstGeom prst="rect">
            <a:avLst/>
          </a:prstGeom>
        </p:spPr>
      </p:pic>
      <p:sp>
        <p:nvSpPr>
          <p:cNvPr id="20" name="Titel 4">
            <a:extLst>
              <a:ext uri="{FF2B5EF4-FFF2-40B4-BE49-F238E27FC236}">
                <a16:creationId xmlns:a16="http://schemas.microsoft.com/office/drawing/2014/main" id="{E0E2AF08-3A23-431F-A5C7-DF2EFFE9AA42}"/>
              </a:ext>
            </a:extLst>
          </p:cNvPr>
          <p:cNvSpPr txBox="1">
            <a:spLocks/>
          </p:cNvSpPr>
          <p:nvPr/>
        </p:nvSpPr>
        <p:spPr>
          <a:xfrm>
            <a:off x="319090" y="55943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rgbClr val="005293"/>
                </a:solidFill>
              </a:rPr>
              <a:t>Changes to: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7"/>
          <a:stretch/>
        </p:blipFill>
        <p:spPr>
          <a:xfrm>
            <a:off x="507370" y="5266435"/>
            <a:ext cx="8129260" cy="10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Enemies made more deadly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Soldier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“Long Distance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Decreased overall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Infiltrator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</a:t>
            </a:r>
            <a:r>
              <a:rPr lang="en-GB" sz="1800" i="1" dirty="0"/>
              <a:t> “Stealth Character”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Invisibility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Backstab damage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Sumo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“Tank”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Increased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Health increased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Berserker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The </a:t>
            </a:r>
            <a:r>
              <a:rPr lang="en-GB" sz="1800" i="1" dirty="0"/>
              <a:t>“Close Quarters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requirement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Rage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Game 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7815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585</Words>
  <Application>Microsoft Office PowerPoint</Application>
  <PresentationFormat>Bildschirmpräsentation (4:3)</PresentationFormat>
  <Paragraphs>121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12</vt:i4>
      </vt:variant>
    </vt:vector>
  </HeadingPairs>
  <TitlesOfParts>
    <vt:vector size="23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Playtesting: Hikari no To</vt:lpstr>
      <vt:lpstr>Before playtesting</vt:lpstr>
      <vt:lpstr>Playtest: Overview</vt:lpstr>
      <vt:lpstr>Playtest: Pilot</vt:lpstr>
      <vt:lpstr>Playtest: Pilot</vt:lpstr>
      <vt:lpstr>Playtest: Large-Scale</vt:lpstr>
      <vt:lpstr>Playtest: Large-Scale</vt:lpstr>
      <vt:lpstr>Visuals, UI, audio, profiling</vt:lpstr>
      <vt:lpstr>Game Balancing</vt:lpstr>
      <vt:lpstr>Master Playtest: The Playtesters</vt:lpstr>
      <vt:lpstr>Master Playtest: The Feedback</vt:lpstr>
      <vt:lpstr>Questions?</vt:lpstr>
    </vt:vector>
  </TitlesOfParts>
  <Company>Lehrstuhl fml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Jonas Mayer</cp:lastModifiedBy>
  <cp:revision>307</cp:revision>
  <cp:lastPrinted>2015-07-30T14:04:45Z</cp:lastPrinted>
  <dcterms:created xsi:type="dcterms:W3CDTF">2017-11-01T18:11:47Z</dcterms:created>
  <dcterms:modified xsi:type="dcterms:W3CDTF">2018-01-24T16:04:41Z</dcterms:modified>
</cp:coreProperties>
</file>